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1412" r:id="rId3"/>
    <p:sldId id="1669" r:id="rId4"/>
    <p:sldId id="1466" r:id="rId5"/>
    <p:sldId id="1782" r:id="rId6"/>
    <p:sldId id="1793" r:id="rId7"/>
    <p:sldId id="1783" r:id="rId8"/>
    <p:sldId id="1796" r:id="rId9"/>
    <p:sldId id="1797" r:id="rId10"/>
    <p:sldId id="1779" r:id="rId11"/>
    <p:sldId id="1794" r:id="rId12"/>
    <p:sldId id="1795" r:id="rId13"/>
    <p:sldId id="178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31" y="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0EE4AF8-DCCA-850A-04E9-2D868CECE2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58E0EF-4FF9-6395-9DD6-27EA9EE6B9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0D4CD-C30C-4D33-B356-053D010FB200}" type="datetimeFigureOut">
              <a:rPr lang="ko-KR" altLang="en-US" smtClean="0"/>
              <a:t>2024-09-10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F3E822-3E69-3B9A-E9E5-2CC11536A7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46C923-5B6A-A26F-D8E4-AC948BFBDE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672525-9085-45A2-B1F0-0E7FB84045D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66019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D32EA-F5EC-4DC1-B642-1565FBCDAABE}" type="datetimeFigureOut">
              <a:rPr lang="ko-KR" altLang="en-US" smtClean="0"/>
              <a:t>2024-09-10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0636E-D184-480C-84AE-C1EC5110E00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036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F572C-ED09-4182-A86B-9FBBC550FA95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435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F572C-ED09-4182-A86B-9FBBC550FA9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955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F572C-ED09-4182-A86B-9FBBC550FA95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609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5C431-8DCB-C002-D73C-EB7CDF03D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C32346-3F82-0822-E5E2-BD7A8E9C48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D66D22-6F01-F629-659B-34B3B010C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A8D949-657E-B1F4-61F6-DEAB6980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4DFFC4-F7D5-B78C-C7E1-926A0A4EE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465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A1ABE-F9C1-ADAC-DE1A-6E8D868B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5DD4C3-7F00-C1E1-6BA5-9708B2979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76351F-E543-EEBD-0A2D-D054DB3B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F00AA0-F0C8-3950-F1D7-5DF7DFA28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3A1D4-9C2C-F92B-A2EB-224EA3A83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1756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130DA9-6BAF-C51D-8C4C-3F2CDD4F51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FF650C-252E-9565-9A61-277095D61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EBA4D0-4386-79EE-B165-ABA83893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8F869B-EA31-B19E-9623-91B315DF9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3103E9-A528-3C8E-4707-EECBD7BE5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7194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6906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04745" y="637289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4EF5FBE-6B88-4B12-93B9-A8908C3338E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55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0AFD2-3E37-348A-73D0-C6097140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29448A-F992-A81D-D8CC-26EBCF248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3A3344-D019-8922-7776-1757DFB37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0C029C-BB0C-EBE3-8FB6-0D0F74930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9E3F70-978F-498E-715C-4C286BB4C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549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01A98-0FB5-7873-DD9C-F8BDB6560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FAFFBA-BDA7-8E22-E4D4-D1BC7B51D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51C38D-E6D6-2ED7-26C5-BCD3F8EC6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9EAB1A-64B1-EF15-850E-C1CEDC9D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55A39E-D0C8-A265-F61C-56124288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69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AD4A4-D983-8B25-6EFB-5A40D1A7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377311-2E71-9762-4037-35A501FFD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EB83E3-B54C-B588-14E7-097BAE780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48D3F8-7806-887A-CEFF-698D36A0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CD78DA-AECB-1635-321E-73111FBD2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101DE2-4022-5DDA-7997-5EF06C4F7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027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4131D-CE8B-AA49-6A21-BE434F24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5C7913-0BA0-D972-6B26-51DBD990D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8456B-42EA-6E46-8281-73C9673A0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73514C-7D89-92B8-B024-803FC6F3C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77CB34-771F-796B-1C33-04F1C511A8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48135F-02DD-2B01-40C3-CEAF7C378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15B888-8203-8668-5D7F-2DEC96AC0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344CB3-E41E-4B4C-0051-890FE78BC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344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878C2-A5EF-3E94-9351-8479899D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F4EC15-937E-59FD-ED18-2B2D73BF7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58108A-414D-EB40-C151-083C41F6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F6273A-0E2F-14C2-7822-A117CEB2B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247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AF207F-5220-5233-6C94-033DE0219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21A55C-1D4E-663C-5381-352C95DDF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BC0C43-7628-A880-1AFF-2B0CCC09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8115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9FAD7-2E34-11F9-8938-60527EBD5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966D9C-4844-F9DF-712C-37FD68751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5080D1-3F2A-7298-0BCF-33200FEB7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C5A275-59B3-35D7-BE30-1B7871599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16F20D-1B87-E4F5-A9CE-7808E165D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511013-BE02-9176-9ED1-E3A3FCF6A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4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A9EC6-59D0-A588-5421-123A4D26E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C378FE-F220-C6E0-A099-7D295DCD8C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060122-3349-B384-2BEF-A3F3FBB40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40870-1E4A-0786-1168-5B71C2900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F7A658-A1A9-A1BC-4F60-35E8EA68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91E17-EC5C-1DC6-BCDD-23DCBCDB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2232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37A1EC-81EB-4537-E0AA-4A282BC3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E21257-7800-96B9-F516-50066197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0358DB-0082-C5AB-9F6A-727E1A27A9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BB23F-1FAE-9D91-2C02-35BDC76DF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A59C3E-6DC1-4DF8-6C4F-71F534B29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A44B48-F699-4E36-A372-79B5647DE3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39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695575" y="1927860"/>
            <a:ext cx="6789420" cy="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76525" y="1219974"/>
            <a:ext cx="6827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주차</a:t>
            </a:r>
            <a:r>
              <a:rPr lang="en-US" altLang="ko-K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스터디 발표</a:t>
            </a:r>
            <a:endParaRPr lang="en-US" altLang="ko-K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37249" y="4713208"/>
            <a:ext cx="3117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/>
              <a:t>2024. 09.</a:t>
            </a:r>
            <a:r>
              <a:rPr lang="ko-KR" altLang="en-US" i="1" dirty="0"/>
              <a:t> </a:t>
            </a:r>
            <a:r>
              <a:rPr lang="en-US" altLang="ko-KR" i="1" dirty="0"/>
              <a:t>010</a:t>
            </a:r>
            <a:endParaRPr lang="ko-KR" alt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5029200" y="5082540"/>
            <a:ext cx="214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/>
              <a:t>이민한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D6F926-4260-AE42-2F14-35D276B9666B}"/>
              </a:ext>
            </a:extLst>
          </p:cNvPr>
          <p:cNvSpPr txBox="1"/>
          <p:nvPr/>
        </p:nvSpPr>
        <p:spPr>
          <a:xfrm>
            <a:off x="3199186" y="2120205"/>
            <a:ext cx="578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>Camera Response and HDR Imaging | Image Sensing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C4E963-34DB-73C6-AE73-582928F94956}"/>
              </a:ext>
            </a:extLst>
          </p:cNvPr>
          <p:cNvSpPr txBox="1"/>
          <p:nvPr/>
        </p:nvSpPr>
        <p:spPr>
          <a:xfrm>
            <a:off x="3199187" y="2674203"/>
            <a:ext cx="578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F0F0F"/>
                </a:solidFill>
                <a:latin typeface="Roboto" panose="020F0502020204030204" pitchFamily="2" charset="0"/>
              </a:rPr>
              <a:t>Nature’s</a:t>
            </a:r>
            <a:r>
              <a:rPr lang="ko-KR" altLang="en-US" b="1" dirty="0">
                <a:solidFill>
                  <a:srgbClr val="0F0F0F"/>
                </a:solidFill>
                <a:latin typeface="Roboto" panose="020F0502020204030204" pitchFamily="2" charset="0"/>
              </a:rPr>
              <a:t> </a:t>
            </a:r>
            <a:r>
              <a:rPr lang="en-US" altLang="ko-KR" b="1" dirty="0">
                <a:solidFill>
                  <a:srgbClr val="0F0F0F"/>
                </a:solidFill>
                <a:latin typeface="Roboto" panose="020F0502020204030204" pitchFamily="2" charset="0"/>
              </a:rPr>
              <a:t>eyes</a:t>
            </a:r>
            <a:endParaRPr lang="en-US" altLang="ko-KR" b="1" i="0" dirty="0">
              <a:solidFill>
                <a:srgbClr val="0F0F0F"/>
              </a:solidFill>
              <a:effectLst/>
              <a:latin typeface="Roboto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41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71A37-BE34-04BD-2991-C065461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8056" y="6388623"/>
            <a:ext cx="2743200" cy="365125"/>
          </a:xfrm>
        </p:spPr>
        <p:txBody>
          <a:bodyPr/>
          <a:lstStyle/>
          <a:p>
            <a:fld id="{54EF5FBE-6B88-4B12-93B9-A8908C3338E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7F060C-587E-4B1D-E47B-899C19883855}"/>
              </a:ext>
            </a:extLst>
          </p:cNvPr>
          <p:cNvSpPr/>
          <p:nvPr/>
        </p:nvSpPr>
        <p:spPr>
          <a:xfrm>
            <a:off x="4724412" y="221880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7241FD-B822-02C0-FD6E-265F75936273}"/>
              </a:ext>
            </a:extLst>
          </p:cNvPr>
          <p:cNvSpPr/>
          <p:nvPr/>
        </p:nvSpPr>
        <p:spPr>
          <a:xfrm>
            <a:off x="155863" y="221880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HDR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184ECB-859A-D2C2-0FD3-298A50B1C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761" y="744817"/>
            <a:ext cx="4204477" cy="58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98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71A37-BE34-04BD-2991-C065461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8056" y="6388623"/>
            <a:ext cx="2743200" cy="365125"/>
          </a:xfrm>
        </p:spPr>
        <p:txBody>
          <a:bodyPr/>
          <a:lstStyle/>
          <a:p>
            <a:fld id="{54EF5FBE-6B88-4B12-93B9-A8908C3338EF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7241FD-B822-02C0-FD6E-265F75936273}"/>
              </a:ext>
            </a:extLst>
          </p:cNvPr>
          <p:cNvSpPr/>
          <p:nvPr/>
        </p:nvSpPr>
        <p:spPr>
          <a:xfrm>
            <a:off x="155863" y="221880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HDR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FE59B-2E8C-AD45-9595-EAE60D10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19" y="1629000"/>
            <a:ext cx="4369112" cy="36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7C1BDE-6C25-B218-2725-C714E6477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307" y="1629000"/>
            <a:ext cx="3509749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7265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71A37-BE34-04BD-2991-C065461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8056" y="6388623"/>
            <a:ext cx="2743200" cy="365125"/>
          </a:xfrm>
        </p:spPr>
        <p:txBody>
          <a:bodyPr/>
          <a:lstStyle/>
          <a:p>
            <a:fld id="{54EF5FBE-6B88-4B12-93B9-A8908C3338EF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7241FD-B822-02C0-FD6E-265F75936273}"/>
              </a:ext>
            </a:extLst>
          </p:cNvPr>
          <p:cNvSpPr/>
          <p:nvPr/>
        </p:nvSpPr>
        <p:spPr>
          <a:xfrm>
            <a:off x="155863" y="221880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HDR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E1F3D2-F2A8-479A-1BDD-BB9A37584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721" y="642115"/>
            <a:ext cx="8954557" cy="611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91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2B3DB9-70B1-6D82-A9B4-13CACA0F24D4}"/>
              </a:ext>
            </a:extLst>
          </p:cNvPr>
          <p:cNvSpPr/>
          <p:nvPr/>
        </p:nvSpPr>
        <p:spPr>
          <a:xfrm>
            <a:off x="1921452" y="1002894"/>
            <a:ext cx="7600950" cy="48522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요약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카메라 구조와 </a:t>
            </a:r>
            <a:r>
              <a:rPr lang="en-US" altLang="ko-KR" dirty="0">
                <a:solidFill>
                  <a:schemeClr val="tx1"/>
                </a:solidFill>
              </a:rPr>
              <a:t>HDR. </a:t>
            </a: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다양한 안구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4367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2B3DB9-70B1-6D82-A9B4-13CACA0F24D4}"/>
              </a:ext>
            </a:extLst>
          </p:cNvPr>
          <p:cNvSpPr/>
          <p:nvPr/>
        </p:nvSpPr>
        <p:spPr>
          <a:xfrm>
            <a:off x="1921452" y="1002894"/>
            <a:ext cx="7600950" cy="48522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이번 </a:t>
            </a:r>
            <a:r>
              <a:rPr lang="en-US" altLang="ko-KR" b="1" dirty="0">
                <a:solidFill>
                  <a:schemeClr val="tx1"/>
                </a:solidFill>
              </a:rPr>
              <a:t>topic</a:t>
            </a:r>
            <a:r>
              <a:rPr lang="ko-KR" altLang="en-US" b="1" dirty="0">
                <a:solidFill>
                  <a:schemeClr val="tx1"/>
                </a:solidFill>
              </a:rPr>
              <a:t>을 배우는 이유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카메라 내부에서 밝기 계산하는 과정을 알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HDR</a:t>
            </a:r>
            <a:r>
              <a:rPr lang="ko-KR" altLang="en-US" dirty="0">
                <a:solidFill>
                  <a:schemeClr val="tx1"/>
                </a:solidFill>
              </a:rPr>
              <a:t>에 대해서 알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생물학적인 다양한 눈들에 대해서 알 수 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244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71A37-BE34-04BD-2991-C065461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FBE-6B88-4B12-93B9-A8908C3338EF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478FE0-787B-E08C-03C4-834E2F22B1AA}"/>
              </a:ext>
            </a:extLst>
          </p:cNvPr>
          <p:cNvSpPr/>
          <p:nvPr/>
        </p:nvSpPr>
        <p:spPr>
          <a:xfrm>
            <a:off x="238990" y="556858"/>
            <a:ext cx="3429001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 센서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CF6FC9-7199-182C-C01A-E4D86960043F}"/>
              </a:ext>
            </a:extLst>
          </p:cNvPr>
          <p:cNvSpPr/>
          <p:nvPr/>
        </p:nvSpPr>
        <p:spPr>
          <a:xfrm>
            <a:off x="4540827" y="556858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인지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AFC41F-EB87-CA46-C312-73AD3B36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01" y="1556338"/>
            <a:ext cx="10195272" cy="25584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DED085-432F-65E4-1E62-3C6CA11D0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317" y="4495171"/>
            <a:ext cx="5839640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16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71A37-BE34-04BD-2991-C065461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FBE-6B88-4B12-93B9-A8908C3338EF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4FD0C7-69FA-E49C-80A4-ECEEEF1752E4}"/>
              </a:ext>
            </a:extLst>
          </p:cNvPr>
          <p:cNvSpPr/>
          <p:nvPr/>
        </p:nvSpPr>
        <p:spPr>
          <a:xfrm>
            <a:off x="238990" y="556858"/>
            <a:ext cx="3429001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 센서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20BD69-CBF3-AB7D-81D6-EF431C384FF7}"/>
              </a:ext>
            </a:extLst>
          </p:cNvPr>
          <p:cNvSpPr/>
          <p:nvPr/>
        </p:nvSpPr>
        <p:spPr>
          <a:xfrm>
            <a:off x="4540827" y="556858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실제과정</a:t>
            </a:r>
          </a:p>
        </p:txBody>
      </p:sp>
      <p:pic>
        <p:nvPicPr>
          <p:cNvPr id="1026" name="Picture 2" descr="Overview Camera Components">
            <a:extLst>
              <a:ext uri="{FF2B5EF4-FFF2-40B4-BE49-F238E27FC236}">
                <a16:creationId xmlns:a16="http://schemas.microsoft.com/office/drawing/2014/main" id="{75CB86D8-E048-4937-6D80-C0273E1C7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3609"/>
            <a:ext cx="12192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692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71A37-BE34-04BD-2991-C065461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FBE-6B88-4B12-93B9-A8908C3338EF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779EF8-3D6B-B2E4-DE96-3BB672AF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1347787"/>
            <a:ext cx="6057900" cy="41624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1E60417-4AAF-B111-0AEB-2EF9C4F145A5}"/>
              </a:ext>
            </a:extLst>
          </p:cNvPr>
          <p:cNvSpPr/>
          <p:nvPr/>
        </p:nvSpPr>
        <p:spPr>
          <a:xfrm>
            <a:off x="238990" y="556858"/>
            <a:ext cx="3429001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 센서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11D430-0743-501B-EB62-541F828EB17C}"/>
              </a:ext>
            </a:extLst>
          </p:cNvPr>
          <p:cNvSpPr/>
          <p:nvPr/>
        </p:nvSpPr>
        <p:spPr>
          <a:xfrm>
            <a:off x="4724412" y="617345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Gamma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45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71A37-BE34-04BD-2991-C065461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FBE-6B88-4B12-93B9-A8908C3338EF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E60417-4AAF-B111-0AEB-2EF9C4F145A5}"/>
              </a:ext>
            </a:extLst>
          </p:cNvPr>
          <p:cNvSpPr/>
          <p:nvPr/>
        </p:nvSpPr>
        <p:spPr>
          <a:xfrm>
            <a:off x="238990" y="556858"/>
            <a:ext cx="3429001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 센서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11D430-0743-501B-EB62-541F828EB17C}"/>
              </a:ext>
            </a:extLst>
          </p:cNvPr>
          <p:cNvSpPr/>
          <p:nvPr/>
        </p:nvSpPr>
        <p:spPr>
          <a:xfrm>
            <a:off x="4724412" y="617345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Gamma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The image of gamma curve when c = 1.">
            <a:extLst>
              <a:ext uri="{FF2B5EF4-FFF2-40B4-BE49-F238E27FC236}">
                <a16:creationId xmlns:a16="http://schemas.microsoft.com/office/drawing/2014/main" id="{A55D93E0-A99F-72EB-A7B0-70ADE8F94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3" y="1607127"/>
            <a:ext cx="585701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Understanding Monitor Gamma &amp; Gamma Correction | EIZO">
            <a:extLst>
              <a:ext uri="{FF2B5EF4-FFF2-40B4-BE49-F238E27FC236}">
                <a16:creationId xmlns:a16="http://schemas.microsoft.com/office/drawing/2014/main" id="{A540277B-B62F-FBDA-A7AA-583BC24F5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259" y="1607127"/>
            <a:ext cx="5619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CF179D-CD9F-632F-6131-25F535033B06}"/>
              </a:ext>
            </a:extLst>
          </p:cNvPr>
          <p:cNvSpPr/>
          <p:nvPr/>
        </p:nvSpPr>
        <p:spPr>
          <a:xfrm>
            <a:off x="613064" y="1714499"/>
            <a:ext cx="2888672" cy="353637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55A5D4-3A23-1D49-D5D8-F3E10F1EF1A5}"/>
              </a:ext>
            </a:extLst>
          </p:cNvPr>
          <p:cNvCxnSpPr>
            <a:stCxn id="7" idx="3"/>
            <a:endCxn id="4098" idx="1"/>
          </p:cNvCxnSpPr>
          <p:nvPr/>
        </p:nvCxnSpPr>
        <p:spPr>
          <a:xfrm>
            <a:off x="3501736" y="3482686"/>
            <a:ext cx="2831523" cy="29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17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71A37-BE34-04BD-2991-C065461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FBE-6B88-4B12-93B9-A8908C3338EF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5F2A2F-2C92-47A5-6F2E-9498B6C45AFE}"/>
              </a:ext>
            </a:extLst>
          </p:cNvPr>
          <p:cNvSpPr/>
          <p:nvPr/>
        </p:nvSpPr>
        <p:spPr>
          <a:xfrm>
            <a:off x="155863" y="221880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눈의 각종 활동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1A65A1-6FE6-868F-6135-FB06965D6030}"/>
              </a:ext>
            </a:extLst>
          </p:cNvPr>
          <p:cNvSpPr/>
          <p:nvPr/>
        </p:nvSpPr>
        <p:spPr>
          <a:xfrm>
            <a:off x="4540827" y="221880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Calibration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B3BB60-E0E9-7B48-D689-F199BDCAD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8" y="1008855"/>
            <a:ext cx="11902764" cy="508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14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71A37-BE34-04BD-2991-C065461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FBE-6B88-4B12-93B9-A8908C3338EF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FB5B74-015F-58F1-EF4D-55807C74C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998" y="1107714"/>
            <a:ext cx="12215998" cy="46425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E15EDD4-9C00-0D2F-A9C1-13707CF252A4}"/>
              </a:ext>
            </a:extLst>
          </p:cNvPr>
          <p:cNvSpPr/>
          <p:nvPr/>
        </p:nvSpPr>
        <p:spPr>
          <a:xfrm>
            <a:off x="155863" y="221880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HDR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8CED9F-CB33-F247-DEDA-0C9F6D851986}"/>
              </a:ext>
            </a:extLst>
          </p:cNvPr>
          <p:cNvSpPr/>
          <p:nvPr/>
        </p:nvSpPr>
        <p:spPr>
          <a:xfrm>
            <a:off x="4540827" y="221880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983067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71A37-BE34-04BD-2991-C065461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FBE-6B88-4B12-93B9-A8908C3338EF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6146" name="Picture 2" descr="Sensors | Free Full-Text | Pyramid Inter-Attention for High Dynamic Range  Imaging">
            <a:extLst>
              <a:ext uri="{FF2B5EF4-FFF2-40B4-BE49-F238E27FC236}">
                <a16:creationId xmlns:a16="http://schemas.microsoft.com/office/drawing/2014/main" id="{7750BBAB-3EF6-4AD7-FBBF-DC3DC2AA3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9838"/>
            <a:ext cx="12192000" cy="437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4F310CC-3229-F602-E172-9F4E646FFEEF}"/>
              </a:ext>
            </a:extLst>
          </p:cNvPr>
          <p:cNvSpPr/>
          <p:nvPr/>
        </p:nvSpPr>
        <p:spPr>
          <a:xfrm>
            <a:off x="155863" y="221880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HDR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5B5424-3423-499E-6B68-3357D3D91AB4}"/>
              </a:ext>
            </a:extLst>
          </p:cNvPr>
          <p:cNvSpPr/>
          <p:nvPr/>
        </p:nvSpPr>
        <p:spPr>
          <a:xfrm>
            <a:off x="4540827" y="221880"/>
            <a:ext cx="2743175" cy="3349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원리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272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96</Words>
  <Application>Microsoft Office PowerPoint</Application>
  <PresentationFormat>와이드스크린</PresentationFormat>
  <Paragraphs>53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Roboto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mh3603@naver.com</dc:creator>
  <cp:lastModifiedBy>mh3603@naver.com</cp:lastModifiedBy>
  <cp:revision>31</cp:revision>
  <dcterms:created xsi:type="dcterms:W3CDTF">2024-08-19T05:09:26Z</dcterms:created>
  <dcterms:modified xsi:type="dcterms:W3CDTF">2024-09-10T09:07:51Z</dcterms:modified>
</cp:coreProperties>
</file>